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2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1797-F6DF-4690-8BB5-EFD95803C089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888D-2A36-40F9-A1E7-4A2FB3622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5/89/134/89134609_preview_Animashki_na_voennuyu_tematiku_na_prozrachnom_fone__475_.gif" TargetMode="External"/><Relationship Id="rId2" Type="http://schemas.openxmlformats.org/officeDocument/2006/relationships/hyperlink" Target="http://img1.liveinternet.ru/images/attach/c/3/76/292/76292311_samolet2.g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зымянный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D:\ТАНЯ\Анимация\76292311_samolet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430213"/>
            <a:ext cx="86439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48519" y="404664"/>
            <a:ext cx="7721601" cy="22467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Тренажер по русскому языку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Разряды </a:t>
            </a:r>
            <a:r>
              <a:rPr lang="ru-RU" sz="4800" b="1" i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числительных.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6 класс. ФГОС</a:t>
            </a:r>
            <a:endParaRPr lang="ru-RU" sz="4800" b="1" i="1" u="sng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52" y="2996952"/>
            <a:ext cx="8388424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Подними самолет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 небо 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Пурзикова</a:t>
            </a:r>
            <a:r>
              <a:rPr lang="ru-RU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Е.В., учитель русского языка и литературы</a:t>
            </a:r>
            <a:endParaRPr lang="ru-RU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4414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сложное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числительное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012160" y="332656"/>
            <a:ext cx="2938178" cy="1453270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пять</a:t>
            </a:r>
            <a:endParaRPr lang="ru-RU" sz="36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5536" y="476672"/>
            <a:ext cx="3071834" cy="150019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пятьсот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771800" y="1700808"/>
            <a:ext cx="4536504" cy="150019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Пятнадцатый</a:t>
            </a:r>
            <a:endParaRPr lang="ru-RU" sz="36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88" y="5214938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17 -0.7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4414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Найдите  составное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числительное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4860032" y="857232"/>
            <a:ext cx="4104456" cy="285980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 двадцать один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51520" y="1772816"/>
            <a:ext cx="4499992" cy="172819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Пятидесятый</a:t>
            </a:r>
            <a:endParaRPr lang="ru-RU" sz="36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483768" y="188640"/>
            <a:ext cx="3235330" cy="1428760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Пятый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813" y="5286375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8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70208 -0.756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-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4414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Найдите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простое</a:t>
            </a: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количественное числительное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04860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786050" y="1643050"/>
            <a:ext cx="3857652" cy="157163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95536" y="260648"/>
            <a:ext cx="5072070" cy="1428737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Десятый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940152" y="116632"/>
            <a:ext cx="3035166" cy="1774550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Сто десять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5357813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3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14414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Найдите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сложное </a:t>
            </a: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порядковое числительное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04860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0" y="332656"/>
            <a:ext cx="5580112" cy="172819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err="1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Стопятидесятый</a:t>
            </a:r>
            <a:endParaRPr lang="ru-RU" sz="36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059832" y="1916832"/>
            <a:ext cx="4896544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 пятнадцать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580112" y="260648"/>
            <a:ext cx="3563888" cy="1700808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Седьмой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38" y="5286375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0885 -0.7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87624" y="5517232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сложное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количественное числительное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76298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5148064" y="0"/>
            <a:ext cx="3995936" cy="162880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четыреста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843808" y="1988840"/>
            <a:ext cx="4248472" cy="165618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трехсотый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55576" y="116632"/>
            <a:ext cx="4171904" cy="1656184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 тысячи три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373216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62327 -0.654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87624" y="5517232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дробное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количественное числительное</a:t>
            </a: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8" y="576721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627784" y="1412776"/>
            <a:ext cx="3672408" cy="180020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Одна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вторая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214414" y="1"/>
            <a:ext cx="4143404" cy="142873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Двое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508104" y="0"/>
            <a:ext cx="3635896" cy="1700808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 сотни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301208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28403 -0.655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2976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мягкий знак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пишется?</a:t>
            </a: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04859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07504" y="1700808"/>
            <a:ext cx="5328592" cy="216024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Пят(?)</a:t>
            </a:r>
            <a:r>
              <a:rPr lang="ru-RU" sz="4000" b="1" spc="50" dirty="0" err="1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надцать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475656" y="116632"/>
            <a:ext cx="4938342" cy="1383549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Пят(?)</a:t>
            </a:r>
            <a:r>
              <a:rPr lang="ru-RU" sz="4400" b="1" spc="50" dirty="0" err="1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220072" y="980728"/>
            <a:ext cx="3923928" cy="1728192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Пят(?)сот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25" y="54292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2274 -0.7599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38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14414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собирательное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количественное числительное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76297" y="5767220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4572000" y="0"/>
            <a:ext cx="4214842" cy="150017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трое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571736" y="1500174"/>
            <a:ext cx="4429156" cy="142876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214414" y="142852"/>
            <a:ext cx="3214710" cy="1428760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тройка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300" y="5357813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3148 L 0.68282 -0.644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0" y="-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9632" y="5517232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Найдите </a:t>
            </a:r>
            <a:r>
              <a:rPr lang="ru-RU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ошибку в употреблении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собирательного числительного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04860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123728" y="2060848"/>
            <a:ext cx="4214842" cy="208823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Трое девочек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220072" y="260648"/>
            <a:ext cx="3923928" cy="172819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Трое ножниц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214414" y="142852"/>
            <a:ext cx="3645618" cy="1917996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Трое щенят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45224"/>
            <a:ext cx="1695536" cy="11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2084 L 0.34792 -0.6865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3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зымянный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D:\ТАНЯ\Анимация\76292311_samolet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39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332656"/>
            <a:ext cx="72844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Тебе это удалось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  <a:endParaRPr lang="ru-RU" sz="7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7" y="3861048"/>
            <a:ext cx="8388424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Полет  успешно завершен 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  <a:endParaRPr lang="ru-RU" sz="7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071563" y="0"/>
          <a:ext cx="8072437" cy="6858000"/>
        </p:xfrm>
        <a:graphic>
          <a:graphicData uri="http://schemas.openxmlformats.org/presentationml/2006/ole">
            <p:oleObj spid="_x0000_s1027" name="Слайд" r:id="rId3" imgW="4570530" imgH="3427616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57290" y="142852"/>
            <a:ext cx="7643866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Дорогой друг!   </a:t>
            </a:r>
          </a:p>
          <a:p>
            <a:pPr eaLnBrk="0" hangingPunct="0">
              <a:defRPr/>
            </a:pPr>
            <a:r>
              <a:rPr lang="ru-RU" sz="3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Соверши перелёт по маршруту </a:t>
            </a:r>
            <a:r>
              <a:rPr lang="ru-RU" sz="3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«Разряды числительных» </a:t>
            </a:r>
            <a:r>
              <a:rPr lang="ru-RU" sz="3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!  Чтобы поднять самолёт в небо, прочитай задание на взлётной полосе  и выбери облако с правильным вариантом </a:t>
            </a:r>
            <a:r>
              <a:rPr lang="ru-RU" sz="3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ответа.        В </a:t>
            </a:r>
            <a:r>
              <a:rPr lang="ru-RU" sz="3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случае ошибки облако станет грозовым!</a:t>
            </a:r>
          </a:p>
          <a:p>
            <a:pPr eaLnBrk="0" hangingPunct="0">
              <a:defRPr/>
            </a:pPr>
            <a:endParaRPr lang="ru-RU" sz="3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8" name="WordArt 2"/>
          <p:cNvSpPr>
            <a:spLocks noChangeArrowheads="1" noChangeShapeType="1" noTextEdit="1"/>
          </p:cNvSpPr>
          <p:nvPr/>
        </p:nvSpPr>
        <p:spPr bwMode="auto">
          <a:xfrm>
            <a:off x="3214688" y="4429125"/>
            <a:ext cx="5286375" cy="24288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Удачного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полёта!</a:t>
            </a: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 rot="20630527">
            <a:off x="7884129" y="5893372"/>
            <a:ext cx="1162452" cy="86514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286375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Интернет - ресурсы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6375" y="1052513"/>
            <a:ext cx="67675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http://img1.liveinternet.ru/images/attach/c/3/76/292/76292311_samolet2.gif</a:t>
            </a:r>
            <a:r>
              <a:rPr lang="ru-RU" dirty="0"/>
              <a:t> 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i="1" dirty="0">
                <a:solidFill>
                  <a:srgbClr val="002060"/>
                </a:solidFill>
              </a:rPr>
              <a:t>самолёт, летящий в небе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6375" y="1771650"/>
            <a:ext cx="69119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http://img1.liveinternet.ru/images/attach/c/5/89/134/89134609_preview_Animashki_na_voennuyu_tematiku_na_prozrachnom_fone__475_.gif</a:t>
            </a:r>
            <a:r>
              <a:rPr lang="ru-RU" dirty="0"/>
              <a:t> 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i="1" dirty="0">
                <a:solidFill>
                  <a:srgbClr val="002060"/>
                </a:solidFill>
              </a:rPr>
              <a:t>самолётик</a:t>
            </a:r>
          </a:p>
        </p:txBody>
      </p:sp>
      <p:sp>
        <p:nvSpPr>
          <p:cNvPr id="23557" name="Прямоугольник 12"/>
          <p:cNvSpPr>
            <a:spLocks noChangeArrowheads="1"/>
          </p:cNvSpPr>
          <p:nvPr/>
        </p:nvSpPr>
        <p:spPr bwMode="auto">
          <a:xfrm>
            <a:off x="1547813" y="2852738"/>
            <a:ext cx="698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0099"/>
                </a:solidFill>
              </a:rPr>
              <a:t>За основу презентации взята игра – тренажёр «Подними самолёт в небо. Отрицательные местоимения» учителя </a:t>
            </a:r>
            <a:r>
              <a:rPr lang="ru-RU" i="1" dirty="0" err="1">
                <a:solidFill>
                  <a:srgbClr val="000099"/>
                </a:solidFill>
              </a:rPr>
              <a:t>Суппес</a:t>
            </a:r>
            <a:r>
              <a:rPr lang="ru-RU" i="1" dirty="0">
                <a:solidFill>
                  <a:srgbClr val="000099"/>
                </a:solidFill>
              </a:rPr>
              <a:t> В.В. МОУ «Гимназия № 69 </a:t>
            </a:r>
            <a:r>
              <a:rPr lang="ru-RU" i="1" dirty="0" err="1">
                <a:solidFill>
                  <a:srgbClr val="000099"/>
                </a:solidFill>
              </a:rPr>
              <a:t>им.Чередова</a:t>
            </a:r>
            <a:r>
              <a:rPr lang="ru-RU" i="1" dirty="0">
                <a:solidFill>
                  <a:srgbClr val="000099"/>
                </a:solidFill>
              </a:rPr>
              <a:t> И.М.»  г. </a:t>
            </a:r>
            <a:r>
              <a:rPr lang="ru-RU" i="1" dirty="0" smtClean="0">
                <a:solidFill>
                  <a:srgbClr val="000099"/>
                </a:solidFill>
              </a:rPr>
              <a:t>Омск</a:t>
            </a:r>
          </a:p>
          <a:p>
            <a:endParaRPr lang="ru-RU" i="1" dirty="0" smtClean="0">
              <a:solidFill>
                <a:srgbClr val="000099"/>
              </a:solidFill>
            </a:endParaRPr>
          </a:p>
          <a:p>
            <a:r>
              <a:rPr lang="ru-RU" i="1" dirty="0" smtClean="0">
                <a:solidFill>
                  <a:srgbClr val="000099"/>
                </a:solidFill>
              </a:rPr>
              <a:t>Большое спасибо за идею </a:t>
            </a:r>
            <a:r>
              <a:rPr lang="ru-RU" i="1" smtClean="0">
                <a:solidFill>
                  <a:srgbClr val="000099"/>
                </a:solidFill>
              </a:rPr>
              <a:t>и шаблон Олифировой</a:t>
            </a:r>
            <a:r>
              <a:rPr lang="ru-RU" i="1" dirty="0" smtClean="0">
                <a:solidFill>
                  <a:srgbClr val="000099"/>
                </a:solidFill>
              </a:rPr>
              <a:t> Т.И., учительнице  СОШ № 14 г. Северодонецка</a:t>
            </a:r>
            <a:endParaRPr lang="ru-RU" dirty="0"/>
          </a:p>
        </p:txBody>
      </p:sp>
      <p:sp>
        <p:nvSpPr>
          <p:cNvPr id="23558" name="WordArt 2"/>
          <p:cNvSpPr>
            <a:spLocks noChangeArrowheads="1" noChangeShapeType="1" noTextEdit="1"/>
          </p:cNvSpPr>
          <p:nvPr/>
        </p:nvSpPr>
        <p:spPr bwMode="auto">
          <a:xfrm>
            <a:off x="2268538" y="4076700"/>
            <a:ext cx="5213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4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786446" y="214290"/>
            <a:ext cx="2928958" cy="1285884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третий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2976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количественное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числительное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57290" y="285728"/>
            <a:ext cx="3571868" cy="150019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пять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43808" y="1628800"/>
            <a:ext cx="4464496" cy="208823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тринадцатый</a:t>
            </a:r>
            <a:endParaRPr lang="ru-RU" sz="36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5214938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1041 L -0.05434 -0.760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3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4414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вопрос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количественного числительного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5580112" y="980728"/>
            <a:ext cx="3563888" cy="172819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Сколько?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714480" y="428604"/>
            <a:ext cx="4500594" cy="128588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Какой?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000100" y="1857364"/>
            <a:ext cx="4286280" cy="1285884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Который?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813" y="5286375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70208 -0.756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-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14414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вопрос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порядкового  числительного </a:t>
            </a:r>
            <a:endParaRPr lang="ru-RU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627784" y="1500174"/>
            <a:ext cx="4087356" cy="156878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Который?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14348" y="404664"/>
            <a:ext cx="4001668" cy="1381262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Сколько?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788024" y="0"/>
            <a:ext cx="4355976" cy="1473954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Скольких?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88" y="5357813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6285 -0.66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14414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порядковое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числительное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971600" y="116632"/>
            <a:ext cx="4536504" cy="1616890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 сорок пятый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267744" y="1844824"/>
            <a:ext cx="5688632" cy="1584176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Одиннадцать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580112" y="260648"/>
            <a:ext cx="3155912" cy="1453818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 пять</a:t>
            </a:r>
            <a:endParaRPr lang="ru-RU" sz="40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5875" y="5286375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2523 L -0.07795 -0.707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34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214414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 дробное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количественное числительное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04859" y="5767218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4716016" y="0"/>
            <a:ext cx="4285108" cy="171448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 пятых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835696" y="1772816"/>
            <a:ext cx="4824536" cy="1656184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Шестьдесят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071562" y="142852"/>
            <a:ext cx="3571876" cy="1500199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Пятеро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45224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2477 L 0.63194 -0.644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4414" y="5572140"/>
            <a:ext cx="7777162" cy="1150939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собирательное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количественное числительное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3131840" y="1916832"/>
            <a:ext cx="3786214" cy="150019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Четверо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85786" y="285728"/>
            <a:ext cx="4214816" cy="1500175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четыре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004048" y="188640"/>
            <a:ext cx="3672408" cy="1800200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 третья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5373216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 rot="20630527">
            <a:off x="7876297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1.11111E-6 L 0.30903 -0.644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3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9632" y="5589240"/>
            <a:ext cx="7884368" cy="1124745"/>
          </a:xfrm>
          <a:prstGeom prst="round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целое</a:t>
            </a:r>
            <a:endParaRPr lang="ru-RU" sz="3200" b="1" spc="50" dirty="0" smtClean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количественное числительное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r>
              <a:rPr lang="ru-RU" sz="3200" b="1" spc="50" dirty="0" smtClean="0">
                <a:ln w="11430"/>
                <a:solidFill>
                  <a:srgbClr val="1442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</a:t>
            </a:r>
            <a:endParaRPr lang="ru-RU" sz="3200" b="1" spc="50" dirty="0">
              <a:ln w="11430"/>
              <a:solidFill>
                <a:srgbClr val="1442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 rot="20630527">
            <a:off x="7804860" y="5767219"/>
            <a:ext cx="1000132" cy="785818"/>
          </a:xfrm>
          <a:prstGeom prst="rightArrow">
            <a:avLst/>
          </a:prstGeom>
          <a:solidFill>
            <a:srgbClr val="144220"/>
          </a:solidFill>
          <a:ln>
            <a:solidFill>
              <a:srgbClr val="14422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85786" y="214290"/>
            <a:ext cx="3143272" cy="1500198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восемь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347864" y="1844824"/>
            <a:ext cx="3009912" cy="1571619"/>
          </a:xfrm>
          <a:prstGeom prst="cloudCallout">
            <a:avLst>
              <a:gd name="adj1" fmla="val -32657"/>
              <a:gd name="adj2" fmla="val -257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двое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580112" y="188640"/>
            <a:ext cx="3349606" cy="1872208"/>
          </a:xfrm>
          <a:prstGeom prst="cloudCallout">
            <a:avLst>
              <a:gd name="adj1" fmla="val -17380"/>
              <a:gd name="adj2" fmla="val -2996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407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три пятых</a:t>
            </a:r>
            <a:endParaRPr lang="ru-RU" sz="4400" b="1" spc="50" dirty="0">
              <a:ln w="11430"/>
              <a:solidFill>
                <a:srgbClr val="00407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164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25" y="54292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6077 -0.749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99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321</Words>
  <Application>Microsoft Office PowerPoint</Application>
  <PresentationFormat>Экран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Гласные О,Ё после шипящих в корне</dc:title>
  <dc:creator>Татьяна Ивановна</dc:creator>
  <cp:lastModifiedBy>Артём</cp:lastModifiedBy>
  <cp:revision>26</cp:revision>
  <dcterms:created xsi:type="dcterms:W3CDTF">2014-12-29T12:48:12Z</dcterms:created>
  <dcterms:modified xsi:type="dcterms:W3CDTF">2019-06-23T14:08:54Z</dcterms:modified>
</cp:coreProperties>
</file>